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13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3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6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7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02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57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11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14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98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14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33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828B-37D1-4482-BEC7-D78F1416847F}" type="datetimeFigureOut">
              <a:rPr lang="en-AU" smtClean="0"/>
              <a:t>19/04/2016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D883-0F16-4923-A27E-551EE99D7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87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74" y="4714083"/>
            <a:ext cx="3059186" cy="2129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522053"/>
            <a:ext cx="3391951" cy="254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36" y="2522054"/>
            <a:ext cx="3391951" cy="2543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749" y="2525798"/>
            <a:ext cx="3391951" cy="2543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09"/>
            <a:ext cx="3391951" cy="2543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798" y="-21908"/>
            <a:ext cx="3391951" cy="25439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049" y="0"/>
            <a:ext cx="3391951" cy="25439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1742"/>
            <a:ext cx="3203848" cy="1811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66016"/>
            <a:ext cx="2951895" cy="181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Cypreou</dc:creator>
  <cp:lastModifiedBy>Nick Cypreou</cp:lastModifiedBy>
  <cp:revision>1</cp:revision>
  <cp:lastPrinted>2016-04-19T03:56:32Z</cp:lastPrinted>
  <dcterms:created xsi:type="dcterms:W3CDTF">2016-04-19T03:50:00Z</dcterms:created>
  <dcterms:modified xsi:type="dcterms:W3CDTF">2016-04-19T03:57:07Z</dcterms:modified>
</cp:coreProperties>
</file>